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4" r:id="rId8"/>
    <p:sldId id="260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84" y="2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A45BC-9D10-4366-A189-F1E9D6ECE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123109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CyBot</a:t>
            </a:r>
            <a:r>
              <a:rPr lang="en-US" b="1" dirty="0"/>
              <a:t>-Warrior Robot Cyber-Security Warrior-Shakeel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D1B232-B289-45D0-BE4B-B65F6F317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2503357"/>
            <a:ext cx="8791575" cy="275444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  <a:highlight>
                  <a:srgbClr val="000000"/>
                </a:highlight>
                <a:latin typeface="Agency FB" panose="020B0503020202020204" pitchFamily="34" charset="0"/>
              </a:rPr>
              <a:t>Name : Md Mehedi Hasan</a:t>
            </a:r>
          </a:p>
          <a:p>
            <a:r>
              <a:rPr lang="en-US" sz="2800" dirty="0">
                <a:solidFill>
                  <a:schemeClr val="tx1"/>
                </a:solidFill>
                <a:highlight>
                  <a:srgbClr val="000000"/>
                </a:highlight>
                <a:latin typeface="Agency FB" panose="020B0503020202020204" pitchFamily="34" charset="0"/>
              </a:rPr>
              <a:t>ID : 16201073</a:t>
            </a:r>
          </a:p>
          <a:p>
            <a:r>
              <a:rPr lang="en-US" sz="2800" dirty="0">
                <a:solidFill>
                  <a:schemeClr val="tx1"/>
                </a:solidFill>
                <a:highlight>
                  <a:srgbClr val="000000"/>
                </a:highlight>
                <a:latin typeface="Agency FB" panose="020B0503020202020204" pitchFamily="34" charset="0"/>
              </a:rPr>
              <a:t>SEC : A2</a:t>
            </a:r>
          </a:p>
        </p:txBody>
      </p:sp>
    </p:spTree>
    <p:extLst>
      <p:ext uri="{BB962C8B-B14F-4D97-AF65-F5344CB8AC3E}">
        <p14:creationId xmlns:p14="http://schemas.microsoft.com/office/powerpoint/2010/main" val="1081105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BD1C95D-6D25-432B-8E95-3E2F1F71E71C}"/>
              </a:ext>
            </a:extLst>
          </p:cNvPr>
          <p:cNvSpPr/>
          <p:nvPr/>
        </p:nvSpPr>
        <p:spPr>
          <a:xfrm>
            <a:off x="2591853" y="2554786"/>
            <a:ext cx="754462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THANK YOU ALL !</a:t>
            </a:r>
          </a:p>
        </p:txBody>
      </p:sp>
    </p:spTree>
    <p:extLst>
      <p:ext uri="{BB962C8B-B14F-4D97-AF65-F5344CB8AC3E}">
        <p14:creationId xmlns:p14="http://schemas.microsoft.com/office/powerpoint/2010/main" val="2192638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7E8FE-86B0-4FE0-A67F-8D36F6C6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What is </a:t>
            </a:r>
            <a:r>
              <a:rPr lang="en-US" dirty="0" err="1">
                <a:solidFill>
                  <a:schemeClr val="bg1"/>
                </a:solidFill>
                <a:latin typeface="Agency FB" panose="020B0503020202020204" pitchFamily="34" charset="0"/>
              </a:rPr>
              <a:t>Cybot</a:t>
            </a:r>
            <a:r>
              <a:rPr lang="en-US" dirty="0">
                <a:solidFill>
                  <a:schemeClr val="bg1"/>
                </a:solidFill>
                <a:latin typeface="Agency FB" panose="020B0503020202020204" pitchFamily="34" charset="0"/>
              </a:rPr>
              <a:t> Warrior robot?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7881DE0-CB10-417B-A995-F8C4517EAC0A}"/>
              </a:ext>
            </a:extLst>
          </p:cNvPr>
          <p:cNvSpPr/>
          <p:nvPr/>
        </p:nvSpPr>
        <p:spPr>
          <a:xfrm>
            <a:off x="1141413" y="2059477"/>
            <a:ext cx="699431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CyBot</a:t>
            </a:r>
            <a:r>
              <a:rPr lang="en-US" dirty="0"/>
              <a:t> Robot Car is a Arduino Based Bluetooth Controlled </a:t>
            </a:r>
            <a:r>
              <a:rPr lang="en-US" dirty="0" err="1"/>
              <a:t>Autonomus</a:t>
            </a:r>
            <a:r>
              <a:rPr lang="en-US" dirty="0"/>
              <a:t> Car Which can jam every </a:t>
            </a:r>
            <a:r>
              <a:rPr lang="en-US" dirty="0" err="1"/>
              <a:t>wifi</a:t>
            </a:r>
            <a:r>
              <a:rPr lang="en-US" dirty="0"/>
              <a:t> connection near 10 meter also it have obstacle avoidance features and also will have a lots of features regarding cyber security and hacking coming soon….</a:t>
            </a:r>
          </a:p>
          <a:p>
            <a:endParaRPr lang="en-US" dirty="0"/>
          </a:p>
          <a:p>
            <a:r>
              <a:rPr lang="en-US" sz="2400" dirty="0">
                <a:solidFill>
                  <a:schemeClr val="bg1"/>
                </a:solidFill>
              </a:rPr>
              <a:t>So this robot are going to make this </a:t>
            </a:r>
            <a:r>
              <a:rPr lang="en-US" sz="2400" dirty="0" err="1">
                <a:solidFill>
                  <a:schemeClr val="bg1"/>
                </a:solidFill>
              </a:rPr>
              <a:t>wifi</a:t>
            </a:r>
            <a:r>
              <a:rPr lang="en-US" sz="2400" dirty="0">
                <a:solidFill>
                  <a:schemeClr val="bg1"/>
                </a:solidFill>
              </a:rPr>
              <a:t> security testing easy and Automatically  Make a Environment for </a:t>
            </a:r>
            <a:r>
              <a:rPr lang="en-US" sz="2400" dirty="0" err="1">
                <a:solidFill>
                  <a:schemeClr val="bg1"/>
                </a:solidFill>
              </a:rPr>
              <a:t>WiFi</a:t>
            </a:r>
            <a:r>
              <a:rPr lang="en-US" sz="2400" dirty="0">
                <a:solidFill>
                  <a:schemeClr val="bg1"/>
                </a:solidFill>
              </a:rPr>
              <a:t> and Other Cyber Security Testing!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2D4C04-4371-4D57-99BD-9005BE85E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2541" y="1639196"/>
            <a:ext cx="3578054" cy="3148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589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C87B6-E93B-4D65-9082-D656A886A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Three Key Features of This 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C075AE-7EBB-43F5-BF9E-6F5473D2D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0" y="2278505"/>
            <a:ext cx="3196899" cy="108175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Mobile Control </a:t>
            </a:r>
            <a:r>
              <a:rPr lang="en-US" dirty="0" err="1">
                <a:solidFill>
                  <a:schemeClr val="bg1"/>
                </a:solidFill>
              </a:rPr>
              <a:t>CyBot</a:t>
            </a:r>
            <a:r>
              <a:rPr lang="en-US" dirty="0">
                <a:solidFill>
                  <a:schemeClr val="bg1"/>
                </a:solidFill>
              </a:rPr>
              <a:t> with Obstacle Avoidance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C267D6-4E02-43EA-8265-16BDA6ABB9EF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This </a:t>
            </a:r>
            <a:r>
              <a:rPr lang="en-US" sz="2000" dirty="0" err="1"/>
              <a:t>Cybort</a:t>
            </a:r>
            <a:r>
              <a:rPr lang="en-US" sz="2000" dirty="0"/>
              <a:t> Robot Can Be Controlled using Bluetooth available device like Mobile phone Blue tooth, Bluetooth joysticks and other Bluetooth device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456C6A-1CDE-49DD-99EA-AC1896AD6A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sz="3600" dirty="0" err="1">
                <a:solidFill>
                  <a:schemeClr val="bg1"/>
                </a:solidFill>
              </a:rPr>
              <a:t>WiFi</a:t>
            </a:r>
            <a:r>
              <a:rPr lang="en-US" sz="3600" dirty="0">
                <a:solidFill>
                  <a:schemeClr val="bg1"/>
                </a:solidFill>
              </a:rPr>
              <a:t> Jammer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8D973C3-F303-4D7A-BBD0-BECB2AAF3A5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This </a:t>
            </a:r>
            <a:r>
              <a:rPr lang="en-US" sz="2000" dirty="0" err="1"/>
              <a:t>Cybot</a:t>
            </a:r>
            <a:r>
              <a:rPr lang="en-US" sz="2000" dirty="0"/>
              <a:t> Robot Can Jam Every </a:t>
            </a:r>
            <a:r>
              <a:rPr lang="en-US" sz="2000" dirty="0" err="1"/>
              <a:t>wifi</a:t>
            </a:r>
            <a:r>
              <a:rPr lang="en-US" sz="2000" dirty="0"/>
              <a:t> connection and </a:t>
            </a:r>
            <a:r>
              <a:rPr lang="en-US" sz="2000" dirty="0" err="1"/>
              <a:t>deauthenticate</a:t>
            </a:r>
            <a:r>
              <a:rPr lang="en-US" sz="2000" dirty="0"/>
              <a:t> every </a:t>
            </a:r>
            <a:r>
              <a:rPr lang="en-US" sz="2000" dirty="0" err="1"/>
              <a:t>wifi</a:t>
            </a:r>
            <a:r>
              <a:rPr lang="en-US" sz="2000" dirty="0"/>
              <a:t> devices like mobile phones ,desktop  computers and laptop.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9D08F01-C3AD-4818-81E4-FC2050AFAC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2800" dirty="0" err="1">
                <a:solidFill>
                  <a:schemeClr val="bg1"/>
                </a:solidFill>
              </a:rPr>
              <a:t>WiFI</a:t>
            </a:r>
            <a:r>
              <a:rPr lang="en-US" sz="2800" dirty="0">
                <a:solidFill>
                  <a:schemeClr val="bg1"/>
                </a:solidFill>
              </a:rPr>
              <a:t> Router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657CD29-CC21-4005-9B67-1E804BD60CF7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Also this </a:t>
            </a:r>
            <a:r>
              <a:rPr lang="en-US" sz="2000" dirty="0" err="1"/>
              <a:t>Cybot</a:t>
            </a:r>
            <a:r>
              <a:rPr lang="en-US" sz="2000" dirty="0"/>
              <a:t> Robot can be use as a </a:t>
            </a:r>
            <a:r>
              <a:rPr lang="en-US" sz="2000" dirty="0" err="1"/>
              <a:t>wifi</a:t>
            </a:r>
            <a:r>
              <a:rPr lang="en-US" sz="2000" dirty="0"/>
              <a:t> router with non detectable location and in every 5 second it’s </a:t>
            </a:r>
            <a:r>
              <a:rPr lang="en-US" sz="2000" dirty="0" err="1"/>
              <a:t>ip</a:t>
            </a:r>
            <a:r>
              <a:rPr lang="en-US" sz="2000" dirty="0"/>
              <a:t> address will be changed. No one can trace the location of the </a:t>
            </a:r>
            <a:r>
              <a:rPr lang="en-US" sz="2000" dirty="0" err="1"/>
              <a:t>wifi</a:t>
            </a:r>
            <a:r>
              <a:rPr lang="en-US" sz="2000" dirty="0"/>
              <a:t> users</a:t>
            </a:r>
          </a:p>
        </p:txBody>
      </p:sp>
    </p:spTree>
    <p:extLst>
      <p:ext uri="{BB962C8B-B14F-4D97-AF65-F5344CB8AC3E}">
        <p14:creationId xmlns:p14="http://schemas.microsoft.com/office/powerpoint/2010/main" val="1176396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42881-D09A-4D6D-B42B-C6D48D8DB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Technology &amp; Programming Language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25D48-A240-414C-927E-8D61836B77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Arduino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C91D0C-6B49-4BB7-9CE6-17FF970F4525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I’m using Arduino UNO as a embedded system and Arduino coding for Bluetooth controlled module</a:t>
            </a:r>
            <a:endParaRPr lang="en-US" sz="24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0EEC2-DFFB-40DD-8206-829D3792AE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Arduino programming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5F521B-9ECB-4F6C-BD0A-589C1DACAB6B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For </a:t>
            </a:r>
            <a:r>
              <a:rPr lang="en-US" sz="2400" dirty="0" err="1"/>
              <a:t>wifi</a:t>
            </a:r>
            <a:r>
              <a:rPr lang="en-US" sz="2400" dirty="0"/>
              <a:t> jamming I’m using ESP8266 </a:t>
            </a:r>
            <a:r>
              <a:rPr lang="en-US" sz="2400" dirty="0" err="1"/>
              <a:t>NodeMCU</a:t>
            </a:r>
            <a:r>
              <a:rPr lang="en-US" sz="2400" dirty="0"/>
              <a:t> </a:t>
            </a:r>
            <a:r>
              <a:rPr lang="en-US" sz="2400" dirty="0" err="1"/>
              <a:t>wifi</a:t>
            </a:r>
            <a:r>
              <a:rPr lang="en-US" sz="2400" dirty="0"/>
              <a:t> module for </a:t>
            </a:r>
            <a:r>
              <a:rPr lang="en-US" sz="2400" dirty="0" err="1"/>
              <a:t>wifi</a:t>
            </a:r>
            <a:r>
              <a:rPr lang="en-US" sz="2400" dirty="0"/>
              <a:t> jamming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B857840-E56A-442B-83F2-3051D61D85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Equipment list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6B7ED55-B716-496D-A9D7-4E721EF5079B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Arduino UNO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Motor Driver L239D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4 DC Motor &amp; Wheels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Car Case and some connecting wire</a:t>
            </a:r>
          </a:p>
        </p:txBody>
      </p:sp>
    </p:spTree>
    <p:extLst>
      <p:ext uri="{BB962C8B-B14F-4D97-AF65-F5344CB8AC3E}">
        <p14:creationId xmlns:p14="http://schemas.microsoft.com/office/powerpoint/2010/main" val="953103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B922C-48E6-452B-AA71-4E7653E66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261761" cy="668821"/>
          </a:xfrm>
        </p:spPr>
        <p:txBody>
          <a:bodyPr/>
          <a:lstStyle/>
          <a:p>
            <a:r>
              <a:rPr lang="en-US" dirty="0"/>
              <a:t>Equipment's  Pictures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C0FF4-DE35-4664-88C2-EAD3C48E5A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0" y="1653996"/>
            <a:ext cx="2307053" cy="514972"/>
          </a:xfrm>
        </p:spPr>
        <p:txBody>
          <a:bodyPr/>
          <a:lstStyle/>
          <a:p>
            <a:r>
              <a:rPr lang="en-US" dirty="0"/>
              <a:t>Arduino UNO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EF8225-67E0-4ED8-95ED-3DEE5E836F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589136" y="1653996"/>
            <a:ext cx="2214329" cy="1068946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Motor Driver L239D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2B3D39-32F6-45A4-A81F-E2C7E34617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44138" y="1547180"/>
            <a:ext cx="3284431" cy="838699"/>
          </a:xfrm>
        </p:spPr>
        <p:txBody>
          <a:bodyPr/>
          <a:lstStyle/>
          <a:p>
            <a:r>
              <a:rPr lang="en-US" dirty="0"/>
              <a:t>4 DC Motor &amp;Wheels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FAAD4E-01A2-4710-BFE7-BC886C917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225" y="2504326"/>
            <a:ext cx="2309575" cy="167791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3155B8D-83DC-4AFF-AF93-0BB828287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477" y="1877730"/>
            <a:ext cx="2843325" cy="278313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A7F06AE-EE7E-4CEE-9D9E-4B1214D228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8343" y="1966529"/>
            <a:ext cx="2337112" cy="233711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BC1A1E-929C-4B1D-93B1-AC0537061DE2}"/>
              </a:ext>
            </a:extLst>
          </p:cNvPr>
          <p:cNvSpPr/>
          <p:nvPr/>
        </p:nvSpPr>
        <p:spPr>
          <a:xfrm>
            <a:off x="9228569" y="1449817"/>
            <a:ext cx="26837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ESP8266 </a:t>
            </a:r>
            <a:r>
              <a:rPr lang="en-US" sz="2400" dirty="0" err="1"/>
              <a:t>NodeMCU</a:t>
            </a:r>
            <a:endParaRPr lang="en-US" sz="2400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5B31234-DBE6-4FE2-A0CD-4036D582BC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28569" y="2080652"/>
            <a:ext cx="2280471" cy="228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186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36B6AEC-307A-4682-8EAC-7948095D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Development Environment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D30F84B-21B8-4D30-9E4E-ED7D021070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Bluetooth Control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9C9B924-AFDE-440B-830A-835D0171D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/>
              <a:t>WiFi</a:t>
            </a:r>
            <a:r>
              <a:rPr lang="en-US" dirty="0"/>
              <a:t> Jamming using </a:t>
            </a:r>
            <a:r>
              <a:rPr lang="en-US" dirty="0" err="1"/>
              <a:t>Cybot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2C8EE12-8F45-4BDF-9CA3-4E034CACB9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Penetration Testing</a:t>
            </a:r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6B7E96D5-B9D3-42F4-8DDB-B87D8DB038A7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t="14232" b="14232"/>
          <a:stretch>
            <a:fillRect/>
          </a:stretch>
        </p:blipFill>
        <p:spPr>
          <a:xfrm>
            <a:off x="1493557" y="2666998"/>
            <a:ext cx="2490951" cy="1524000"/>
          </a:xfr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1AC2006-AF9F-4134-A3D7-496FFC505495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Mobile Control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19B0980-CE7A-46FF-95E1-7C5C1FEEF379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Any Browser</a:t>
            </a:r>
          </a:p>
          <a:p>
            <a:endParaRPr lang="en-US" sz="240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BC13E8F-776B-44E4-B5B6-4AC7888CF474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WIFI Jamming</a:t>
            </a:r>
          </a:p>
        </p:txBody>
      </p:sp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FC2F770D-2553-481B-9685-A7E26A220607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t="26179" b="26179"/>
          <a:stretch>
            <a:fillRect/>
          </a:stretch>
        </p:blipFill>
        <p:spPr>
          <a:xfrm>
            <a:off x="4742027" y="2666998"/>
            <a:ext cx="2692991" cy="1524000"/>
          </a:xfrm>
        </p:spPr>
      </p:pic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C48E33FF-8E34-455E-8D03-ACD9A2D840DB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>
          <a:blip r:embed="rId4"/>
          <a:srcRect t="13982" b="139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24514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23A573-BB87-4E39-91D2-F78838A771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978" y="361312"/>
            <a:ext cx="8180500" cy="613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104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323410-AD90-4AE8-A028-7A16C4EE1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Project Planning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B59CBB-F554-4050-BC4A-301E405422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Week 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2A4CEB-B737-4F03-9ABE-D7B947D6D4D3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Requirements Analysis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Select Library Module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0C2955-659D-448D-84CF-1710F1A74C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Week 4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46D07D3-4CE7-4F05-B28D-3E04D56C122F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Design Diagrams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Design Circuit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5B05FDB-4FAB-447E-B70B-A174E9A596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WEEK 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09239A7-CBE6-42A5-BB6F-EA029395E74C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Prototype &amp; Review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Error Checking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400" dirty="0"/>
              <a:t>Finalize Submission</a:t>
            </a:r>
          </a:p>
        </p:txBody>
      </p:sp>
    </p:spTree>
    <p:extLst>
      <p:ext uri="{BB962C8B-B14F-4D97-AF65-F5344CB8AC3E}">
        <p14:creationId xmlns:p14="http://schemas.microsoft.com/office/powerpoint/2010/main" val="3480542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F3BFAE8-11EF-48F0-A1CA-DE3FE0C6F9EF}"/>
              </a:ext>
            </a:extLst>
          </p:cNvPr>
          <p:cNvSpPr/>
          <p:nvPr/>
        </p:nvSpPr>
        <p:spPr>
          <a:xfrm>
            <a:off x="3351737" y="1880229"/>
            <a:ext cx="474295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7713128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362</TotalTime>
  <Words>298</Words>
  <Application>Microsoft Office PowerPoint</Application>
  <PresentationFormat>Widescreen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Agency FB</vt:lpstr>
      <vt:lpstr>Arial</vt:lpstr>
      <vt:lpstr>Tw Cen MT</vt:lpstr>
      <vt:lpstr>Wingdings</vt:lpstr>
      <vt:lpstr>Circuit</vt:lpstr>
      <vt:lpstr>CyBot-Warrior Robot Cyber-Security Warrior-Shakeel</vt:lpstr>
      <vt:lpstr>What is Cybot Warrior robot?</vt:lpstr>
      <vt:lpstr>Three Key Features of This Software</vt:lpstr>
      <vt:lpstr>Technology &amp; Programming Language</vt:lpstr>
      <vt:lpstr>Equipment's  Pictures</vt:lpstr>
      <vt:lpstr>Development Environment</vt:lpstr>
      <vt:lpstr>PowerPoint Presentation</vt:lpstr>
      <vt:lpstr>Project Planning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 Security TESTER</dc:title>
  <dc:creator>SSTecTutorials</dc:creator>
  <cp:lastModifiedBy>SSTecTutorials</cp:lastModifiedBy>
  <cp:revision>27</cp:revision>
  <dcterms:created xsi:type="dcterms:W3CDTF">2019-05-01T13:21:53Z</dcterms:created>
  <dcterms:modified xsi:type="dcterms:W3CDTF">2019-05-11T18:16:48Z</dcterms:modified>
</cp:coreProperties>
</file>

<file path=docProps/thumbnail.jpeg>
</file>